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61" r:id="rId3"/>
    <p:sldId id="262" r:id="rId4"/>
    <p:sldId id="258" r:id="rId5"/>
    <p:sldId id="264" r:id="rId6"/>
    <p:sldId id="259" r:id="rId7"/>
    <p:sldId id="265" r:id="rId8"/>
    <p:sldId id="260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66FF66"/>
    <a:srgbClr val="FF3399"/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422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6793D6-23DB-49C0-9D21-AFB267035C3C}" type="datetimeFigureOut">
              <a:rPr lang="en-US" smtClean="0"/>
              <a:pPr/>
              <a:t>12/1/2011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BDA27E-D0E6-4B08-9144-B3A52CC88606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DA27E-D0E6-4B08-9144-B3A52CC88606}" type="slidenum">
              <a:rPr lang="en-AU" smtClean="0"/>
              <a:pPr/>
              <a:t>7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DA27E-D0E6-4B08-9144-B3A52CC88606}" type="slidenum">
              <a:rPr lang="en-AU" smtClean="0"/>
              <a:pPr/>
              <a:t>9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E0CD1C-C4A4-4EC2-A17A-EA6B5EC0D8BF}" type="datetimeFigureOut">
              <a:rPr lang="en-US" smtClean="0"/>
              <a:pPr/>
              <a:t>12/1/2011</a:t>
            </a:fld>
            <a:endParaRPr lang="en-A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AU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A0B5939-2AE5-40B4-B2B6-50A9D52EF398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CD1C-C4A4-4EC2-A17A-EA6B5EC0D8BF}" type="datetimeFigureOut">
              <a:rPr lang="en-US" smtClean="0"/>
              <a:pPr/>
              <a:t>12/1/2011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5939-2AE5-40B4-B2B6-50A9D52EF398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CD1C-C4A4-4EC2-A17A-EA6B5EC0D8BF}" type="datetimeFigureOut">
              <a:rPr lang="en-US" smtClean="0"/>
              <a:pPr/>
              <a:t>12/1/2011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5939-2AE5-40B4-B2B6-50A9D52EF398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E0CD1C-C4A4-4EC2-A17A-EA6B5EC0D8BF}" type="datetimeFigureOut">
              <a:rPr lang="en-US" smtClean="0"/>
              <a:pPr/>
              <a:t>12/1/2011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5939-2AE5-40B4-B2B6-50A9D52EF398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E0CD1C-C4A4-4EC2-A17A-EA6B5EC0D8BF}" type="datetimeFigureOut">
              <a:rPr lang="en-US" smtClean="0"/>
              <a:pPr/>
              <a:t>12/1/2011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A0B5939-2AE5-40B4-B2B6-50A9D52EF398}" type="slidenum">
              <a:rPr lang="en-AU" smtClean="0"/>
              <a:pPr/>
              <a:t>‹#›</a:t>
            </a:fld>
            <a:endParaRPr lang="en-AU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E0CD1C-C4A4-4EC2-A17A-EA6B5EC0D8BF}" type="datetimeFigureOut">
              <a:rPr lang="en-US" smtClean="0"/>
              <a:pPr/>
              <a:t>12/1/2011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A0B5939-2AE5-40B4-B2B6-50A9D52EF398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E0CD1C-C4A4-4EC2-A17A-EA6B5EC0D8BF}" type="datetimeFigureOut">
              <a:rPr lang="en-US" smtClean="0"/>
              <a:pPr/>
              <a:t>12/1/2011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A0B5939-2AE5-40B4-B2B6-50A9D52EF398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CD1C-C4A4-4EC2-A17A-EA6B5EC0D8BF}" type="datetimeFigureOut">
              <a:rPr lang="en-US" smtClean="0"/>
              <a:pPr/>
              <a:t>12/1/2011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B5939-2AE5-40B4-B2B6-50A9D52EF398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E0CD1C-C4A4-4EC2-A17A-EA6B5EC0D8BF}" type="datetimeFigureOut">
              <a:rPr lang="en-US" smtClean="0"/>
              <a:pPr/>
              <a:t>12/1/2011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A0B5939-2AE5-40B4-B2B6-50A9D52EF398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E0CD1C-C4A4-4EC2-A17A-EA6B5EC0D8BF}" type="datetimeFigureOut">
              <a:rPr lang="en-US" smtClean="0"/>
              <a:pPr/>
              <a:t>12/1/2011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A0B5939-2AE5-40B4-B2B6-50A9D52EF398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E0CD1C-C4A4-4EC2-A17A-EA6B5EC0D8BF}" type="datetimeFigureOut">
              <a:rPr lang="en-US" smtClean="0"/>
              <a:pPr/>
              <a:t>12/1/2011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A0B5939-2AE5-40B4-B2B6-50A9D52EF398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E0CD1C-C4A4-4EC2-A17A-EA6B5EC0D8BF}" type="datetimeFigureOut">
              <a:rPr lang="en-US" smtClean="0"/>
              <a:pPr/>
              <a:t>12/1/2011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A0B5939-2AE5-40B4-B2B6-50A9D52EF398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http://en.wikipedia.org/wiki/File:Fischotter,_Lutra_Lutra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en.wikipedia.org/wiki/File:Akha_cropped_hires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://en.wikipedia.org/wiki/File:Maned_Wolf_6,_Beardsley_Zoo,_2009-11-06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iucnredlist.org/apps/redlist/details/12304/0/rangemap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File:Fischotter,_Lutra_Lutra.JPG" TargetMode="External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image" Target="../media/image14.png"/><Relationship Id="rId4" Type="http://schemas.openxmlformats.org/officeDocument/2006/relationships/image" Target="../media/image6.jpeg"/><Relationship Id="rId9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en.wikipedia.org/wiki/File:Bear_hunting_Kodiak_FWS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6FF66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view detail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285728"/>
            <a:ext cx="1828800" cy="1828800"/>
          </a:xfrm>
          <a:prstGeom prst="rect">
            <a:avLst/>
          </a:prstGeom>
          <a:noFill/>
        </p:spPr>
      </p:pic>
      <p:pic>
        <p:nvPicPr>
          <p:cNvPr id="7170" name="Picture 2" descr="http://tigertailfoods.com/wp/wp-content/uploads/2009/06/baby-sea-otters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643314"/>
            <a:ext cx="4857752" cy="3214686"/>
          </a:xfrm>
          <a:prstGeom prst="rect">
            <a:avLst/>
          </a:prstGeom>
          <a:noFill/>
        </p:spPr>
      </p:pic>
      <p:pic>
        <p:nvPicPr>
          <p:cNvPr id="3076" name="Picture 4" descr="http://upload.wikimedia.org/wikipedia/commons/thumb/d/d3/Fischotter%2C_Lutra_Lutra.JPG/200px-Fischotter%2C_Lutra_Lutra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613196"/>
            <a:ext cx="4322993" cy="32448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FF3399"/>
                </a:solidFill>
                <a:latin typeface="Asimov" pitchFamily="34" charset="0"/>
                <a:cs typeface="Arial" pitchFamily="34" charset="0"/>
              </a:rPr>
              <a:t>Hi my name is Lisa the Long tailed otter. </a:t>
            </a:r>
            <a:r>
              <a:rPr lang="es-ES" sz="3200" dirty="0" smtClean="0"/>
              <a:t>H</a:t>
            </a:r>
            <a:r>
              <a:rPr lang="es-ES" sz="3200" smtClean="0"/>
              <a:t>ola </a:t>
            </a:r>
            <a:r>
              <a:rPr lang="es-ES" sz="3200" dirty="0" smtClean="0"/>
              <a:t>mi nombre es lisa la nutria atada larga.</a:t>
            </a:r>
            <a:endParaRPr lang="en-AU" sz="3200" dirty="0">
              <a:solidFill>
                <a:srgbClr val="FF3399"/>
              </a:solidFill>
              <a:latin typeface="Asimov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2175152"/>
          </a:xfrm>
        </p:spPr>
        <p:txBody>
          <a:bodyPr>
            <a:normAutofit/>
          </a:bodyPr>
          <a:lstStyle/>
          <a:p>
            <a:r>
              <a:rPr lang="en-AU" sz="4000" dirty="0" smtClean="0">
                <a:solidFill>
                  <a:srgbClr val="FF9966"/>
                </a:solidFill>
                <a:latin typeface="Arial Black" pitchFamily="34" charset="0"/>
              </a:rPr>
              <a:t>By Jay Johns</a:t>
            </a:r>
          </a:p>
          <a:p>
            <a:r>
              <a:rPr lang="en-AU" sz="4000" dirty="0" err="1" smtClean="0">
                <a:solidFill>
                  <a:srgbClr val="FF9966"/>
                </a:solidFill>
                <a:latin typeface="Arial Black" pitchFamily="34" charset="0"/>
              </a:rPr>
              <a:t>Por</a:t>
            </a:r>
            <a:r>
              <a:rPr lang="en-AU" sz="4000" dirty="0" smtClean="0">
                <a:solidFill>
                  <a:srgbClr val="FF9966"/>
                </a:solidFill>
                <a:latin typeface="Arial Black" pitchFamily="34" charset="0"/>
              </a:rPr>
              <a:t> Jay Johns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2.22222E-6 C 0.00296 0.00602 0.00399 0.01227 0.00694 0.01852 C 0.0106 0.02616 0.01442 0.03033 0.01945 0.03704 C 0.02622 0.04607 0.03594 0.04861 0.04306 0.05741 C 0.05591 0.07338 0.05312 0.07384 0.06529 0.08334 C 0.07397 0.09005 0.08386 0.09722 0.09168 0.10556 C 0.0948 0.1088 0.10001 0.11667 0.10001 0.11667 C 0.10175 0.12616 0.10609 0.1294 0.10834 0.13889 C 0.10938 0.14375 0.11025 0.14884 0.11112 0.15371 C 0.11164 0.15625 0.11251 0.16111 0.11251 0.16111 C 0.11338 0.17986 0.1132 0.20023 0.11668 0.21852 C 0.11615 0.23079 0.1165 0.24329 0.11529 0.25556 C 0.11338 0.27639 0.08317 0.27639 0.07501 0.27778 C 0.06737 0.28287 0.0606 0.28982 0.05279 0.29445 C 0.04411 0.29954 0.03282 0.3044 0.02362 0.30926 C 0.01667 0.30857 0.00972 0.3088 0.00279 0.30741 C -0.00034 0.30672 -0.01041 0.29931 -0.01249 0.29815 C -0.05381 0.27338 -0.00746 0.30347 -0.05972 0.26852 C -0.0644 0.26551 -0.08611 0.26065 -0.09167 0.25926 C -0.10711 0.25 -0.12326 0.24607 -0.13889 0.23704 C -0.14392 0.23033 -0.14861 0.22616 -0.15278 0.21852 C -0.15156 0.18172 -0.14931 0.14514 -0.1375 0.11111 C -0.13125 0.09306 -0.12847 0.08056 -0.11667 0.07037 C -0.10503 0.06042 -0.0941 0.06111 -0.08056 0.05926 C -0.01492 0.06042 0.00694 0.05394 0.05694 0.07222 C 0.08265 0.09144 0.09237 0.09584 0.10834 0.12778 C 0.11181 0.14422 0.11425 0.15764 0.11668 0.17408 C 0.11615 0.18959 0.11633 0.20509 0.11529 0.22037 C 0.11442 0.23496 0.11008 0.25278 0.10001 0.26111 C 0.08438 0.27408 0.06025 0.2713 0.04306 0.28519 C 0.03022 0.2956 0.02727 0.30625 0.01389 0.31482 C 0.00677 0.31945 -0.00312 0.3206 -0.0111 0.32222 C -0.01476 0.3206 -0.01805 0.31922 -0.01805 0.31297 " pathEditMode="relative" ptsTypes="ffffffffffffffffffffffffffffffffA">
                                      <p:cBhvr>
                                        <p:cTn id="41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to="" calcmode="lin" valueType="num">
                                      <p:cBhvr>
                                        <p:cTn id="56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00240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FFC000"/>
                </a:solidFill>
              </a:rPr>
              <a:t>This is where I live, my kind  likes to live in dams and old muddy rivers. </a:t>
            </a:r>
            <a:endParaRPr lang="en-AU" dirty="0">
              <a:solidFill>
                <a:srgbClr val="FFC000"/>
              </a:solidFill>
            </a:endParaRPr>
          </a:p>
        </p:txBody>
      </p:sp>
      <p:pic>
        <p:nvPicPr>
          <p:cNvPr id="3" name="Picture 2" descr="C:\Documents and Settings\jjohns\Local Settings\Temporary Internet Files\t012752a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857496"/>
            <a:ext cx="4724400" cy="32004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286000" y="164305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 smtClean="0">
                <a:solidFill>
                  <a:srgbClr val="FF0000"/>
                </a:solidFill>
              </a:rPr>
              <a:t>Aquí es donde vivo, mi clase tiene gusto de vivir en presas y los ríos fangosos viejos. </a:t>
            </a:r>
            <a:endParaRPr lang="es-E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.35962 C 0.01649 0.35962 0.03281 0.35962 0.0493 0.35985 C 0.0658 0.35985 0.09861 0.36031 0.09861 0.36054 C 0.11267 0.36031 0.12465 0.35985 0.13871 0.36031 C 0.14201 0.36054 0.14479 0.36077 0.14809 0.36101 C 0.16562 0.3617 0.18507 0.36262 0.20139 0.36401 C 0.21406 0.36494 0.22239 0.36656 0.23472 0.36748 C 0.24167 0.3691 0.24271 0.37026 0.24531 0.37211 C 0.24444 0.37581 0.25729 0.38783 0.21597 0.39038 C 0.20729 0.39153 0.21319 0.39061 0.2 0.39338 C 0.19514 0.39431 0.18819 0.395 0.18142 0.3957 C 0.18003 0.39593 0.17864 0.39593 0.17743 0.39616 C 0.17448 0.39662 0.17239 0.39708 0.16927 0.39755 C 0.15989 0.3987 0.14548 0.39893 0.13472 0.39986 C 0.12795 0.40032 0.1217 0.40125 0.11476 0.40171 C 0.10955 0.40194 0.08785 0.4024 0.08542 0.4024 C 0.03785 0.40356 -0.0066 0.40448 -0.05469 0.40495 C -0.09115 0.40472 -0.12761 0.40472 -0.16406 0.40448 C -0.16563 0.40448 -0.17952 0.4031 -0.18125 0.40287 C -0.1934 0.40194 -0.20417 0.40032 -0.21736 0.39963 C -0.22222 0.3994 -0.22743 0.39916 -0.23195 0.39893 C -0.24792 0.39755 -0.26563 0.39639 -0.27865 0.39454 C -0.28177 0.39408 -0.28524 0.39361 -0.28802 0.39315 C -0.29288 0.39223 -0.30139 0.39015 -0.30139 0.39038 C -0.3066 0.38783 -0.30434 0.38922 -0.30261 0.38529 C -0.30087 0.38089 -0.29827 0.3765 -0.28264 0.3728 C -0.28125 0.37211 -0.27969 0.37164 -0.27865 0.37095 C -0.27778 0.37026 -0.27952 0.36956 -0.27726 0.3691 C -0.23733 0.36077 -0.2592 0.36609 -0.23333 0.36262 C -0.20556 0.35869 -0.18993 0.35476 -0.15191 0.35314 C -0.1441 0.35291 -0.13594 0.35291 -0.12795 0.35268 C -0.10035 0.35291 -0.08889 0.35268 -0.06528 0.35407 C -0.06059 0.3543 -0.04236 0.35615 -0.03872 0.35661 C 0.00156 0.36193 0.03958 0.36586 0.06528 0.37257 C 0.06719 0.37419 0.06771 0.37627 0.05729 0.37719 C 0.04323 0.37997 0.02101 0.38228 0.0026 0.38436 C -0.00886 0.38575 -0.02014 0.38714 -0.03472 0.3876 C -0.05417 0.38737 -0.07396 0.3876 -0.09323 0.38714 C -0.11476 0.38668 -0.13802 0.38483 -0.1599 0.3839 C -0.18993 0.38113 -0.21979 0.37789 -0.2507 0.37511 C -0.25243 0.37465 -0.25434 0.37442 -0.2559 0.37396 C -0.25781 0.37373 -0.26129 0.3728 -0.26129 0.37303 C -0.25035 0.37118 -0.23629 0.37049 -0.22396 0.3691 C -0.21719 0.36841 -0.2224 0.36864 -0.21597 0.36748 C -0.2132 0.36702 -0.2059 0.36656 -0.20261 0.36632 C -0.18212 0.36656 -0.16927 0.36679 -0.1533 0.36864 C -0.1467 0.37095 -0.13577 0.37257 -0.12396 0.37419 C -0.12083 0.37465 -0.11458 0.37558 -0.11458 0.37581 C -0.11597 0.37604 -0.11615 0.37673 -0.11858 0.37719 C -0.13229 0.37974 -0.11979 0.37696 -0.12934 0.37835 C -0.13542 0.37928 -0.13629 0.37951 -0.13993 0.38043 C -0.14167 0.38043 -0.14531 0.3802 -0.14531 0.38043 C -0.14531 0.3802 1.66667E-6 0.35962 0.00989 0.37303 C 0.00989 0.37303 1.66667E-6 0.35962 1.66667E-6 0.35962 Z " pathEditMode="relative" rAng="0" ptsTypes="ffffffffffffffffffffffffffffffffffffffffffffffffffffff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" y="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511420"/>
          </a:xfrm>
        </p:spPr>
        <p:txBody>
          <a:bodyPr>
            <a:normAutofit fontScale="90000"/>
          </a:bodyPr>
          <a:lstStyle/>
          <a:p>
            <a:r>
              <a:rPr lang="en-AU" sz="2700" dirty="0" smtClean="0"/>
              <a:t>I'm a mammal.</a:t>
            </a:r>
            <a:br>
              <a:rPr lang="en-AU" sz="2700" dirty="0" smtClean="0"/>
            </a:br>
            <a:r>
              <a:rPr lang="en-AU" sz="2700" dirty="0" smtClean="0"/>
              <a:t>A mammal is an animal who gives give birth to live young.</a:t>
            </a:r>
            <a:r>
              <a:rPr lang="es-ES" sz="2700" dirty="0" smtClean="0"/>
              <a:t> </a:t>
            </a:r>
            <a:br>
              <a:rPr lang="es-ES" sz="2700" dirty="0" smtClean="0"/>
            </a:br>
            <a:r>
              <a:rPr lang="es-ES" sz="2700" dirty="0" smtClean="0"/>
              <a:t>soy </a:t>
            </a:r>
            <a:r>
              <a:rPr lang="es-ES" sz="2700" dirty="0" smtClean="0">
                <a:solidFill>
                  <a:srgbClr val="FF0000"/>
                </a:solidFill>
              </a:rPr>
              <a:t>un </a:t>
            </a:r>
            <a:r>
              <a:rPr lang="es-ES" sz="2700" dirty="0" smtClean="0">
                <a:solidFill>
                  <a:srgbClr val="FF0000"/>
                </a:solidFill>
              </a:rPr>
              <a:t>mamífero Un mamífero es un animal que da </a:t>
            </a:r>
            <a:r>
              <a:rPr lang="es-ES" sz="2700" dirty="0" err="1" smtClean="0">
                <a:solidFill>
                  <a:srgbClr val="FF0000"/>
                </a:solidFill>
              </a:rPr>
              <a:t>da</a:t>
            </a:r>
            <a:r>
              <a:rPr lang="es-ES" sz="2700" dirty="0" smtClean="0">
                <a:solidFill>
                  <a:srgbClr val="FF0000"/>
                </a:solidFill>
              </a:rPr>
              <a:t> a luz a los jóvenes vivos.</a:t>
            </a:r>
            <a:r>
              <a:rPr lang="es-ES" dirty="0" smtClean="0"/>
              <a:t/>
            </a:r>
            <a:br>
              <a:rPr lang="es-ES" dirty="0" smtClean="0"/>
            </a:br>
            <a:endParaRPr lang="en-AU" dirty="0"/>
          </a:p>
        </p:txBody>
      </p:sp>
      <p:pic>
        <p:nvPicPr>
          <p:cNvPr id="5122" name="Picture 2" descr="http://cdn1.arkive.org/media/08/085D03FD-50A3-4FC4-B6B6-EA0631E644D8/Presentation.Portlet/Common-otter-giving-birt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857496"/>
            <a:ext cx="5072098" cy="38026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hoto: Sea otter with head and paws visible above the water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8647" y="0"/>
            <a:ext cx="9182647" cy="778671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4036215" y="392885"/>
            <a:ext cx="3429024" cy="5072098"/>
          </a:xfrm>
        </p:spPr>
        <p:txBody>
          <a:bodyPr>
            <a:normAutofit/>
          </a:bodyPr>
          <a:lstStyle/>
          <a:p>
            <a:r>
              <a:rPr lang="es-ES" sz="3200" dirty="0" smtClean="0">
                <a:solidFill>
                  <a:srgbClr val="FF0000"/>
                </a:solidFill>
              </a:rPr>
              <a:t>éste es mi hermano </a:t>
            </a:r>
            <a:r>
              <a:rPr lang="es-ES" sz="3200" dirty="0" err="1" smtClean="0">
                <a:solidFill>
                  <a:srgbClr val="FF0000"/>
                </a:solidFill>
              </a:rPr>
              <a:t>Olli</a:t>
            </a:r>
            <a:r>
              <a:rPr lang="es-ES" sz="3200" dirty="0" smtClean="0">
                <a:solidFill>
                  <a:srgbClr val="FF0000"/>
                </a:solidFill>
              </a:rPr>
              <a:t> que él es un mámale a.</a:t>
            </a:r>
            <a:r>
              <a:rPr lang="es-ES" dirty="0" smtClean="0"/>
              <a:t/>
            </a:r>
            <a:br>
              <a:rPr lang="es-ES" dirty="0" smtClean="0"/>
            </a:b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5918" y="4786322"/>
            <a:ext cx="5486400" cy="1447804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This is my brother Ollie  he is a mammal to.</a:t>
            </a:r>
            <a:endParaRPr lang="en-AU" sz="4000" dirty="0">
              <a:solidFill>
                <a:srgbClr val="FF0000"/>
              </a:solidFill>
            </a:endParaRPr>
          </a:p>
        </p:txBody>
      </p:sp>
      <p:pic>
        <p:nvPicPr>
          <p:cNvPr id="5124" name="Picture 4" descr="view detail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71612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6.47549E-7 C 0.01285 0.00579 0.02691 0.01249 0.03872 0.02128 C 0.07587 0.04903 0.05938 0.04302 0.08802 0.05875 C 0.13733 0.0858 0.18767 0.11032 0.23993 0.12628 C 0.25573 0.13761 0.27188 0.14455 0.28802 0.15449 C 0.31233 0.16952 0.33594 0.1871 0.36267 0.19357 C 0.36528 0.19311 0.36806 0.19149 0.37066 0.19196 C 0.3783 0.19311 0.38038 0.2093 0.38663 0.21508 C 0.40434 0.23127 0.39427 0.2211 0.40538 0.22919 C 0.41129 0.23358 0.41632 0.23983 0.42257 0.2433 C 0.43299 0.24885 0.44219 0.25648 0.4533 0.25949 C 0.46042 0.26157 0.46754 0.26295 0.47465 0.26481 C 0.47691 0.26527 0.48125 0.26642 0.48125 0.26642 C 0.48802 0.27012 0.49427 0.27544 0.50139 0.27706 C 0.50538 0.27799 0.51059 0.27891 0.51458 0.28076 C 0.53368 0.28978 0.52153 0.28585 0.53472 0.28955 C 0.5441 0.29579 0.55434 0.30019 0.56406 0.30551 C 0.57118 0.30944 0.57135 0.30505 0.58004 0.31268 C 0.58924 0.32077 0.5776 0.31106 0.59063 0.31985 C 0.5974 0.32447 0.60156 0.33118 0.60938 0.33395 C 0.61476 0.34505 0.62535 0.35662 0.63472 0.36055 C 0.64063 0.36888 0.64757 0.36818 0.65469 0.37304 " pathEditMode="relative" ptsTypes="fffffffffffffffffffffA">
                                      <p:cBhvr>
                                        <p:cTn id="14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  <a:lumOff val="5000"/>
              </a:schemeClr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http://upload.wikimedia.org/wikipedia/commons/thumb/6/68/Akha_cropped_hires.JPG/220px-Akha_cropped_hire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42852"/>
            <a:ext cx="2452690" cy="3505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I am very scared of humans and maned wolfs.</a:t>
            </a:r>
            <a:br>
              <a:rPr lang="en-AU" dirty="0" smtClean="0"/>
            </a:br>
            <a:r>
              <a:rPr lang="en-AU" dirty="0" smtClean="0"/>
              <a:t>My friends say their our enemies.</a:t>
            </a:r>
            <a:br>
              <a:rPr lang="en-AU" dirty="0" smtClean="0"/>
            </a:br>
            <a:r>
              <a:rPr lang="en-AU" dirty="0" smtClean="0"/>
              <a:t> </a:t>
            </a:r>
            <a:endParaRPr lang="en-AU" dirty="0"/>
          </a:p>
        </p:txBody>
      </p:sp>
      <p:pic>
        <p:nvPicPr>
          <p:cNvPr id="22530" name="Picture 2" descr="http://upload.wikimedia.org/wikipedia/commons/thumb/b/bc/Maned_Wolf_6%2C_Beardsley_Zoo%2C_2009-11-06.jpg/230px-Maned_Wolf_6%2C_Beardsley_Zoo%2C_2009-11-06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2500306"/>
            <a:ext cx="2190750" cy="1752600"/>
          </a:xfrm>
          <a:prstGeom prst="rect">
            <a:avLst/>
          </a:prstGeom>
          <a:noFill/>
        </p:spPr>
      </p:pic>
      <p:pic>
        <p:nvPicPr>
          <p:cNvPr id="22532" name="Picture 4" descr="view detail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399546">
            <a:off x="1886933" y="3029949"/>
            <a:ext cx="642942" cy="642942"/>
          </a:xfrm>
          <a:prstGeom prst="rect">
            <a:avLst/>
          </a:prstGeom>
          <a:noFill/>
        </p:spPr>
      </p:pic>
      <p:sp>
        <p:nvSpPr>
          <p:cNvPr id="6" name="Rectangular Callout 5"/>
          <p:cNvSpPr/>
          <p:nvPr/>
        </p:nvSpPr>
        <p:spPr>
          <a:xfrm>
            <a:off x="2214546" y="2285992"/>
            <a:ext cx="914400" cy="61264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2065801" y="2285993"/>
            <a:ext cx="863125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am faster </a:t>
            </a:r>
            <a:r>
              <a:rPr lang="en-US" sz="1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 you</a:t>
            </a:r>
            <a:endParaRPr lang="en-US" sz="1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6000" y="3643314"/>
            <a:ext cx="58579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 smtClean="0">
                <a:solidFill>
                  <a:srgbClr val="66FF66"/>
                </a:solidFill>
                <a:latin typeface="Arial Black" pitchFamily="34" charset="0"/>
              </a:rPr>
              <a:t>soy</a:t>
            </a:r>
            <a:r>
              <a:rPr lang="es-ES" sz="3200" dirty="0" smtClean="0">
                <a:solidFill>
                  <a:srgbClr val="66FF66"/>
                </a:solidFill>
                <a:latin typeface="Arial Black" pitchFamily="34" charset="0"/>
              </a:rPr>
              <a:t> muy </a:t>
            </a:r>
            <a:r>
              <a:rPr lang="es-ES" sz="3200" dirty="0" smtClean="0">
                <a:solidFill>
                  <a:srgbClr val="66FF66"/>
                </a:solidFill>
                <a:latin typeface="Arial Black" pitchFamily="34" charset="0"/>
              </a:rPr>
              <a:t>asustó de seres humanos y de </a:t>
            </a:r>
            <a:r>
              <a:rPr lang="es-ES" sz="3200" dirty="0" err="1" smtClean="0">
                <a:solidFill>
                  <a:srgbClr val="66FF66"/>
                </a:solidFill>
                <a:latin typeface="Arial Black" pitchFamily="34" charset="0"/>
              </a:rPr>
              <a:t>wolves</a:t>
            </a:r>
            <a:r>
              <a:rPr lang="es-ES" sz="3200" dirty="0" smtClean="0">
                <a:solidFill>
                  <a:srgbClr val="66FF66"/>
                </a:solidFill>
                <a:latin typeface="Arial Black" pitchFamily="34" charset="0"/>
              </a:rPr>
              <a:t> crinados. Mis amigos dicen a sus nuestros enemigos.</a:t>
            </a:r>
            <a:endParaRPr lang="es-ES" sz="3200" dirty="0">
              <a:solidFill>
                <a:srgbClr val="66FF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-2.96296E-6 C -0.02795 0.00532 -0.0526 0.02986 -0.08055 0.03519 C -0.08645 0.04306 -0.09131 0.05139 -0.09722 0.05926 C -0.10156 0.07384 -0.10312 0.0838 -0.10416 0.1 C -0.1019 0.11852 -0.10156 0.13773 -0.09722 0.15556 C -0.08628 0.20046 -0.05173 0.23958 -0.02361 0.26482 C 0.06337 0.34282 0.16511 0.35417 0.26667 0.35741 C 0.3106 0.36065 0.35087 0.35949 0.39445 0.35185 C 0.40869 0.34144 0.41719 0.33657 0.42362 0.31667 C 0.43195 0.25023 0.38438 0.14722 0.34306 0.10926 C 0.3165 0.08495 0.26685 0.07153 0.23889 0.05926 C 0.21233 0.04769 0.18681 0.03171 0.15973 0.02222 C 0.13421 0.01319 0.10782 0.00995 0.08195 0.0037 C 0.01945 0.0081 -0.02222 -0.00764 -0.06666 0.04259 C -0.07899 0.1 -0.05711 0.13912 -0.02222 0.17222 C 0.04879 0.23982 0.12396 0.24977 0.20834 0.26111 C 0.33108 0.24653 0.38473 0.26644 0.47778 0.2 C 0.49445 0.18819 0.50834 0.17037 0.52362 0.15556 C 0.53403 0.12407 0.54393 0.10694 0.54167 0.07222 C 0.54046 0.05463 0.529 0.03264 0.52084 0.02037 C 0.47014 -0.05602 0.41008 -0.06366 0.33751 -0.07037 C 0.26407 -0.06852 0.24827 -0.07338 0.17362 -0.04815 C 0.1158 -0.02847 0.03195 0.01991 -0.02083 0.04815 C -0.03489 0.05579 -0.04409 0.07431 -0.05694 0.08519 C -0.06545 0.09236 -0.07552 0.0963 -0.08472 0.10185 C -0.08749 0.10556 -0.09427 0.10787 -0.09305 0.11296 C -0.09166 0.11875 -0.08506 0.11944 -0.08055 0.12037 C -0.06822 0.12315 -0.05555 0.12292 -0.04305 0.12407 C -0.01388 0.11736 0.01598 0.11412 0.04445 0.1037 C 0.09671 0.08472 0.14202 0.05301 0.19028 0.02222 C 0.20365 0.0044 0.21997 -0.01042 0.23056 -0.03148 C 0.25174 -0.07338 0.25122 -0.09699 0.25556 -0.14074 C 0.24202 -0.18403 0.22952 -0.18194 0.19584 -0.1963 C 0.15139 -0.1919 0.10643 -0.19352 0.06251 -0.18333 C -0.01614 -0.16505 -0.12847 -0.09514 -0.19444 -0.03518 C -0.24114 0.00718 -0.28281 0.05787 -0.3276 0.1037 C -0.33888 0.11528 -0.3519 0.12431 -0.36527 0.13148 C -0.37569 0.13727 -0.40937 0.14745 -0.39861 0.14259 C -0.36267 0.12662 -0.2901 0.09815 -0.2901 0.09815 C -0.27708 0.08032 -0.26024 0.06644 -0.25138 0.04444 C -0.24097 0.01852 -0.23715 -0.01157 -0.23472 -0.04074 C -0.22569 -0.15 -0.27413 -0.23727 -0.34722 -0.27778 C -0.38437 -0.26366 -0.38437 -0.24375 -0.40972 -0.19444 C -0.43749 -0.14051 -0.42812 -0.16435 -0.44305 -0.10741 C -0.44357 -0.09699 -0.446 -0.08634 -0.44444 -0.07593 C -0.43715 -0.02685 -0.3769 0.01644 -0.34427 0.02222 C -0.31458 0.02755 -0.2842 0.02477 -0.25416 0.02593 C -0.18333 0.01134 -0.11197 0.00116 -0.05833 -0.07037 C -0.03402 -0.10278 -0.02673 -0.13056 -0.01388 -0.16852 C -0.01267 -0.18449 -0.01041 -0.19583 -0.02222 -0.2037 C -0.12413 -0.18218 -0.20885 -0.08032 -0.27343 0.02037 C -0.27951 0.04375 -0.28784 0.06644 -0.29149 0.09074 C -0.29357 0.10463 -0.29288 0.11944 -0.2901 0.13333 C -0.27065 0.23704 -0.20954 0.21921 -0.14305 0.22222 C -0.02951 0.19144 0.07709 0.16644 0.12778 0.01111 C 0.12917 -0.00278 0.12917 -0.02106 0.11806 -0.02963 C 0.11528 -0.03194 0.11164 -0.03079 0.10834 -0.03148 C -0.01041 0.00023 -0.11545 0.17477 -0.16666 0.31111 C -0.16475 0.31782 -0.16492 0.32639 -0.16111 0.33148 C -0.14722 0.35 -0.12152 0.34653 -0.10555 0.34815 C 0.00903 0.33426 0.12466 0.27986 0.20278 0.16111 C 0.21928 0.13611 0.2323 0.10162 0.24445 0.07222 C 0.24549 0.06551 0.25192 0.04977 0.24167 0.0463 C 0.23803 0.04514 0.23421 0.04745 0.23056 0.04815 C 0.11337 0.09444 0.01476 0.15509 -0.09999 0.22222 C -0.15867 0.25648 -0.2092 0.31111 -0.26388 0.35556 C -0.3302 0.40949 -0.40243 0.4213 -0.47777 0.43333 C -0.50468 0.43148 -0.53263 0.43843 -0.55833 0.42778 C -0.56909 0.42338 -0.53715 0.41736 -0.52638 0.41296 C -0.50104 0.40255 -0.47447 0.39699 -0.44999 0.38333 C -0.38003 0.34444 -0.31319 0.27732 -0.27343 0.19074 C -0.27291 0.18403 -0.27135 0.17708 -0.27204 0.17037 C -0.27829 0.1162 -0.35052 0.12917 -0.37361 0.12778 C -0.41979 0.13472 -0.52795 0.13472 -0.58055 0.18148 C -0.5901 0.19005 -0.59253 0.20741 -0.59861 0.22037 C -0.59218 0.3331 -0.61249 0.31736 -0.54999 0.33333 C -0.40798 0.32338 -0.25711 0.24051 -0.12499 0.17963 C -0.11822 0.17662 0.02414 0.10694 0.04167 0.0963 C 0.0658 0.08148 0.09185 0.07153 0.11389 0.05185 C 0.11528 0.05069 0.11962 0.04722 0.11806 0.04815 C 0.07431 0.07454 0.02136 0.12708 -0.00972 0.1537 C -0.07291 0.20764 -0.13003 0.27083 -0.17916 0.3463 C -0.17864 0.35116 -0.18038 0.35741 -0.17777 0.36111 C -0.16492 0.37963 -0.11232 0.38218 -0.10277 0.38333 C -0.05781 0.37708 -0.01232 0.37662 0.03195 0.36482 C 0.07084 0.35463 0.11459 0.31597 0.14445 0.28148 C 0.15053 0.26319 0.16928 0.21551 0.14723 0.2037 C 0.13698 0.20556 0.12639 0.20486 0.11667 0.20926 C 0.10383 0.21505 0.09237 0.22477 0.08056 0.23333 C 0.01355 0.28125 -0.06111 0.35023 -0.08333 0.4537 C -0.01475 0.54514 0.18872 0.48472 0.22639 0.48333 C 0.27188 0.46898 0.33195 0.45579 0.37362 0.42222 C 0.40087 0.40046 0.42188 0.36181 0.44167 0.32963 C 0.44445 0.31597 0.45001 0.30301 0.45001 0.28889 C 0.45001 0.19722 0.34758 0.20486 0.30278 0.20185 C 0.24688 0.2037 0.204 0.21389 0.15001 0.23333 C 0.13698 0.23796 0.12379 0.2419 0.11112 0.24815 C 0.10244 0.25255 0.08612 0.26482 0.08612 0.26482 C 0.11146 0.27315 0.14341 0.25347 0.16667 0.2463 C 0.19028 0.23889 0.21389 0.23218 0.23751 0.22593 C 0.33004 0.20139 0.42501 0.18681 0.51528 0.15 C 0.51893 0.1463 0.5257 0.14491 0.52639 0.13889 C 0.529 0.11759 0.52153 0.09931 0.50695 0.09259 C 0.44983 0.06667 0.4382 0.06852 0.38195 0.05926 C 0.33247 0.06111 0.28212 0.05347 0.23334 0.06482 C 0.12223 0.09074 0.10903 0.10625 0.03889 0.16111 C 0.03421 0.16852 0.02622 0.17384 0.02501 0.18333 C 0.01893 0.23333 0.05851 0.23287 0.08195 0.23704 C 0.24011 0.22685 0.40452 0.16343 0.53056 0.03148 C 0.53421 0.01782 0.53976 0.00486 0.54167 -0.00926 C 0.54393 -0.02639 0.5448 -0.04398 0.54306 -0.06111 C 0.54011 -0.09143 0.50834 -0.11042 0.49028 -0.11852 C 0.41407 -0.10833 0.36511 -0.07083 0.28889 -0.02963 C 0.27935 -0.02454 0.15591 0.04167 0.14723 0.04444 C 0.12969 0.05 0.11181 0.0544 0.09445 0.06111 C 0.05278 0.07708 0.09289 0.06968 0.06251 0.07407 C 0.07917 0.05995 0.09497 0.04352 0.11251 0.03148 C 0.12865 0.02037 0.14601 0.01181 0.16112 -0.00185 C 0.17639 -0.01551 0.18924 -0.03356 0.20278 -0.05 C 0.26893 -0.13009 0.32796 -0.22847 0.35278 -0.34444 C 0.3533 -0.3537 0.35504 -0.36296 0.35417 -0.37222 C 0.35157 -0.40093 0.33369 -0.40069 0.31667 -0.4037 C 0.2323 -0.37639 0.30886 -0.40463 0.20556 -0.35185 C 0.18178 -0.33958 0.15608 -0.3338 0.13334 -0.31852 C 0.10435 -0.29907 0.07917 -0.2706 0.05139 -0.24815 C 0.03108 -0.23171 0.00886 -0.21898 -0.01111 -0.20185 C -0.0434 -0.17407 -0.07725 -0.13495 -0.10694 -0.10185 C -0.10555 -0.09375 -0.10659 -0.08426 -0.10277 -0.07778 C -0.09045 -0.05625 -0.06058 -0.05949 -0.04583 -0.05741 C -0.02447 -0.06042 -0.00277 -0.05972 0.01806 -0.06667 C 0.029 -0.07037 0.03768 -0.08102 0.04723 -0.08889 C 0.07327 -0.11065 0.11719 -0.15625 0.13334 -0.17778 C 0.14028 -0.18704 0.1474 -0.19606 0.15417 -0.20556 C 0.16025 -0.21412 0.17223 -0.23148 0.17223 -0.23148 C 0.13004 -0.24074 0.15903 -0.23634 0.06667 -0.18148 C -0.01215 -0.13449 -0.08524 -0.08218 -0.15277 -0.00926 C -0.20659 0.04884 -0.24045 0.13218 -0.31249 0.14815 C -0.33593 0.14028 -0.32187 0.1463 -0.26388 0.12778 C -0.23524 0.11875 -0.20624 0.11181 -0.17777 0.10185 C -0.11527 0.07963 -0.07117 0.05926 -0.02361 0.00185 C -0.01631 -0.01667 0.00087 -0.05694 -0.02361 -0.07037 C -0.02847 -0.07292 -0.03385 -0.07292 -0.03888 -0.07407 C -0.04808 -0.07292 -0.05746 -0.07268 -0.06666 -0.07037 C -0.10607 -0.06042 -0.08541 -0.05347 -0.10833 -0.06481 C -0.15399 -0.04745 -0.17795 -0.0037 -0.20833 0.04074 C -0.21163 0.05185 -0.2184 0.06227 -0.21805 0.07407 C -0.21788 0.08148 -0.21128 0.08611 -0.20694 0.09074 C -0.19635 0.10208 -0.18541 0.11319 -0.17361 0.12222 C -0.09861 0.1794 -0.01683 0.19491 0.06806 0.2 C 0.07987 0.19792 0.15938 0.18704 0.17778 0.17593 C 0.18438 0.17199 0.18698 0.16111 0.19167 0.1537 C 0.19688 0.12384 0.20278 0.09329 0.20556 0.06296 C 0.20504 0.06111 0.20539 0.05625 0.20417 0.05741 C 0.20209 0.05926 0.20192 0.06343 0.20139 0.06667 C 0.20018 0.07338 0.19948 0.08032 0.19862 0.08704 C 0.20035 0.10556 0.19896 0.15741 0.22501 0.15741 " pathEditMode="relative" ptsTypes="fffffffffffffffffffffffffffffffffffffffffffffffffffffffffffffffffffffffffffffffffffffffffffffffffffffffffffffffffffffffffffffffffffffffffffffffffffffffffffA">
                                      <p:cBhvr>
                                        <p:cTn id="13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43578"/>
            <a:ext cx="8229600" cy="1214422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Wide Latin" pitchFamily="18" charset="0"/>
              </a:rPr>
              <a:t>This is where you find otters.                                   </a:t>
            </a:r>
            <a:r>
              <a:rPr lang="es-ES" sz="2000" dirty="0" smtClean="0"/>
              <a:t>Aquí es donde usted encuentra nutrias.</a:t>
            </a:r>
            <a:br>
              <a:rPr lang="es-ES" sz="2000" dirty="0" smtClean="0"/>
            </a:br>
            <a:endParaRPr lang="en-AU" sz="2000" dirty="0">
              <a:latin typeface="Wide Latin" pitchFamily="18" charset="0"/>
            </a:endParaRPr>
          </a:p>
        </p:txBody>
      </p:sp>
      <p:pic>
        <p:nvPicPr>
          <p:cNvPr id="16386" name="Picture 2" descr="1230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42852"/>
            <a:ext cx="4552950" cy="33528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286000" y="3929066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>
                <a:latin typeface="Bauhaus 93" pitchFamily="82" charset="0"/>
              </a:rPr>
              <a:t>You find me in, </a:t>
            </a:r>
            <a:r>
              <a:rPr lang="en-AU" sz="2000" dirty="0" err="1" smtClean="0">
                <a:latin typeface="Bauhaus 93" pitchFamily="82" charset="0"/>
              </a:rPr>
              <a:t>Usted</a:t>
            </a:r>
            <a:r>
              <a:rPr lang="en-AU" sz="2000" dirty="0" smtClean="0">
                <a:latin typeface="Bauhaus 93" pitchFamily="82" charset="0"/>
              </a:rPr>
              <a:t> me </a:t>
            </a:r>
            <a:r>
              <a:rPr lang="en-AU" sz="2000" dirty="0" err="1" smtClean="0">
                <a:latin typeface="Bauhaus 93" pitchFamily="82" charset="0"/>
              </a:rPr>
              <a:t>encuentra</a:t>
            </a:r>
            <a:r>
              <a:rPr lang="en-AU" sz="2000" dirty="0" smtClean="0">
                <a:latin typeface="Bauhaus 93" pitchFamily="82" charset="0"/>
              </a:rPr>
              <a:t> </a:t>
            </a:r>
            <a:r>
              <a:rPr lang="en-AU" sz="2000" dirty="0" err="1" smtClean="0">
                <a:latin typeface="Bauhaus 93" pitchFamily="82" charset="0"/>
              </a:rPr>
              <a:t>adentro</a:t>
            </a:r>
            <a:r>
              <a:rPr lang="en-AU" sz="2000" dirty="0" smtClean="0">
                <a:latin typeface="Bauhaus 93" pitchFamily="82" charset="0"/>
              </a:rPr>
              <a:t>,</a:t>
            </a:r>
          </a:p>
          <a:p>
            <a:r>
              <a:rPr lang="en-AU" sz="1600" dirty="0" smtClean="0"/>
              <a:t>Argentina; Belize; Bolivia; Brazil; Colombia; Costa Rica; Ecuador; El Salvador; French Guiana; Guatemala; Guyana; Honduras; Mexico; Nicaragua; Panama; Paraguay; Peru; Suriname; Uruguay; Venezuela</a:t>
            </a:r>
            <a:endParaRPr lang="en-AU" sz="1600" dirty="0"/>
          </a:p>
        </p:txBody>
      </p:sp>
      <p:pic>
        <p:nvPicPr>
          <p:cNvPr id="4098" name="Picture 2" descr="view detail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92867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7.03704E-6 C -0.11997 -0.01458 -0.23889 -0.01712 -0.35973 -0.02036 C -0.43021 -0.03773 -0.50747 -0.07152 -0.57223 -0.11481 C -0.58629 -0.1243 -0.5948 -0.13541 -0.60695 -0.14629 C -0.61077 -0.16157 -0.6191 -0.17384 -0.62362 -0.18888 C -0.62639 -0.19791 -0.62796 -0.20763 -0.63056 -0.21666 C -0.63247 -0.23703 -0.63247 -0.25671 -0.62639 -0.27592 C -0.61841 -0.30138 -0.61476 -0.32175 -0.6 -0.34259 C -0.58282 -0.36666 -0.56094 -0.37754 -0.5375 -0.38703 C -0.49514 -0.40416 -0.45521 -0.40925 -0.41112 -0.4111 C -0.34271 -0.40439 -0.29827 -0.41365 -0.24445 -0.36666 C -0.23247 -0.35624 -0.21216 -0.33425 -0.20278 -0.31851 C -0.19636 -0.30763 -0.18612 -0.28333 -0.18612 -0.28333 C -0.17987 -0.19097 -0.20695 -0.07036 -0.27778 -0.03333 C -0.29445 -0.02453 -0.33993 -0.0162 -0.35556 -0.01296 C -0.46789 -0.02222 -0.59514 -0.01388 -0.69723 -0.09073 C -0.70556 -0.11273 -0.67084 -0.1574 -0.65973 -0.16851 C -0.604 -0.2243 -0.55521 -0.24212 -0.48612 -0.24629 C -0.42726 -0.23981 -0.36389 -0.23749 -0.32917 -0.16481 C -0.31997 -0.11573 -0.33733 -0.05995 -0.37362 -0.03888 C -0.38021 -0.03518 -0.40278 -0.03101 -0.40973 -0.02962 C -0.45973 -0.03911 -0.51875 -0.0655 -0.55278 -0.11666 C -0.55921 -0.16759 -0.48664 -0.18356 -0.46528 -0.18888 C -0.38195 -0.20972 -0.2941 -0.20763 -0.20973 -0.2111 C -0.04184 -0.20786 -0.10695 -0.2074 -0.15973 -0.20185 C -0.28525 -0.17337 -0.46164 -0.15277 -0.5625 -0.04073 C -0.57188 -0.01157 -0.54063 -0.03286 -0.53056 -0.03888 C -0.48612 -0.06597 -0.44254 -0.0956 -0.39862 -0.12407 C -0.3007 -0.18726 -0.20591 -0.25555 -0.11667 -0.33888 C -0.08559 -0.36782 -0.19167 -0.32546 -0.22917 -0.31851 C -0.35087 -0.29583 -0.40261 -0.28657 -0.53889 -0.24629 C -0.66962 -0.20763 -0.56459 -0.23749 -0.65834 -0.21296 C -0.66945 -0.20995 -0.70296 -0.20578 -0.69167 -0.2037 C -0.67414 -0.20046 -0.65643 -0.20624 -0.63889 -0.20925 C -0.29653 -0.26828 -0.64775 -0.2118 -0.38056 -0.26296 C -0.34879 -0.26898 -0.3165 -0.27106 -0.28473 -0.27777 C -0.25261 -0.28472 -0.18889 -0.3037 -0.18889 -0.3037 C -0.1875 -0.30485 -0.18316 -0.30786 -0.18473 -0.3074 C -0.35469 -0.27013 -0.25521 -0.28472 -0.41389 -0.2574 C -0.54671 -0.23448 -0.67882 -0.21018 -0.8125 -0.19999 C -0.8474 -0.19235 -0.87952 -0.17685 -0.91372 -0.2037 C -0.91875 -0.2074 -0.91198 -0.21851 -0.91112 -0.22592 C -0.91007 -0.23518 -0.91441 -0.2493 -0.90834 -0.2537 C -0.83855 -0.30416 -0.78924 -0.29629 -0.71389 -0.31666 C -0.69219 -0.32245 -0.67136 -0.33263 -0.65 -0.34073 C -0.64254 -0.34745 -0.63438 -0.353 -0.62778 -0.3611 C -0.62674 -0.36249 -0.63056 -0.36319 -0.63195 -0.36296 C -0.6408 -0.3618 -0.64948 -0.35948 -0.65834 -0.3574 C -0.67917 -0.35254 -0.70035 -0.3493 -0.72084 -0.34259 C -0.74896 -0.33333 -0.77691 -0.32222 -0.80417 -0.30925 C -0.8882 -0.26921 -0.97171 -0.2236 -1.03195 -0.13333 C -1.01754 -0.11411 -1.00678 -0.13009 -0.98889 -0.13888 C -0.94219 -0.16157 -0.89132 -0.17175 -0.84862 -0.20555 C -0.83125 -0.21921 -0.81337 -0.23055 -0.79723 -0.24629 C -0.7908 -0.25254 -0.78698 -0.26226 -0.78195 -0.27036 C -0.78091 -0.27198 -0.77761 -0.27638 -0.77917 -0.27592 C -0.83125 -0.25856 -0.89063 -0.21134 -0.93473 -0.17407 C -1.02223 -0.09976 -1.12362 -0.02615 -1.16112 0.11112 C -1.15504 0.11598 -1.14983 0.12339 -1.14306 0.12593 C -1.12223 0.13357 -1.0974 0.12339 -1.07778 0.11852 C -0.95122 0.04561 -0.81146 -0.03657 -0.76667 -0.22592 C -0.76754 -0.23263 -0.76632 -0.24073 -0.76945 -0.24629 C -0.77084 -0.24884 -0.77379 -0.24328 -0.775 -0.24073 C -0.78959 -0.2111 -0.80278 -0.18032 -0.81667 -0.14999 C -0.86494 -0.0449 -0.90782 0.06343 -0.94167 0.17778 C -0.94723 0.23172 -0.96928 0.29885 -0.91945 0.32408 C -0.91077 0.32848 -0.90087 0.32778 -0.8915 0.32964 C -0.85712 0.30556 -0.8198 0.29052 -0.78612 0.26482 C -0.72257 0.21644 -0.67362 0.15996 -0.63056 0.08334 C -0.62292 0.0514 -0.6125 0.02686 -0.61945 -0.00555 C -0.64983 0.00788 -0.69549 0.05348 -0.71528 0.07223 C -0.73993 0.09584 -0.76528 0.11852 -0.7875 0.1463 C -0.80851 0.17269 -0.82466 0.2051 -0.84445 0.23334 C -0.8783 0.28241 -0.8948 0.30024 -0.93056 0.3426 C -0.93264 0.35116 -0.93924 0.35973 -0.9375 0.36852 C -0.93438 0.38427 -0.91077 0.38959 -0.90261 0.3926 C -0.85591 0.38519 -0.84184 0.38866 -0.79723 0.35371 C -0.74618 0.31366 -0.704 0.22547 -0.67223 0.17038 C -0.63577 0.10718 -0.61945 0.04885 -0.60139 -0.02777 C -0.60087 -0.03888 -0.5948 -0.07731 -0.60834 -0.08333 C -0.63473 -0.07523 -0.62709 -0.08148 -0.65278 -0.04814 C -0.70122 0.01459 -0.73768 0.06644 -0.775 0.1389 C -0.78091 0.16667 -0.79862 0.20741 -0.77084 0.22223 C -0.71112 0.20903 -0.66667 0.1757 -0.61389 0.12593 C -0.59497 0.10811 -0.57379 0.09352 -0.55695 0.07223 C -0.53785 0.04815 -0.52309 0.01852 -0.50695 -0.00925 C -0.47674 -0.06157 -0.4823 -0.04791 -0.47084 -0.09073 C -0.46754 -0.12198 -0.49063 -0.08773 -0.49862 -0.07777 C -0.51112 -0.06226 -0.52396 -0.04722 -0.53473 -0.02962 C -0.6125 0.09815 -0.61337 0.09121 -0.65 0.22038 C -0.65469 0.23658 -0.65747 0.25371 -0.66112 0.27038 C -0.66059 0.28079 -0.66233 0.2919 -0.65973 0.30186 C -0.65261 0.32917 -0.63785 0.32848 -0.61945 0.33704 C -0.58247 0.33079 -0.5448 0.32917 -0.50834 0.31852 C -0.40695 0.28866 -0.31389 0.2051 -0.2625 0.08519 C -0.26094 0.06135 -0.25209 0.01227 -0.275 7.03704E-6 C -0.3099 0.02061 -0.38021 0.10024 -0.40973 0.14815 C -0.42743 0.17686 -0.4316 0.2007 -0.44028 0.23334 C -0.43855 0.2588 -0.4408 0.26042 -0.42223 0.26667 C -0.36945 0.23542 -0.34063 0.16251 -0.30973 0.10186 C -0.30278 0.0882 -0.3 0.0713 -0.29584 0.05556 C -0.29393 0.04839 -0.29046 0.04075 -0.29167 0.03334 C -0.29219 0.02987 -0.29636 0.03704 -0.29862 0.0389 C -0.34219 0.13079 -0.38125 0.20371 -0.40278 0.31112 C -0.39948 0.32477 -0.4007 0.34167 -0.39306 0.35186 C -0.38872 0.35765 -0.38073 0.3507 -0.375 0.34815 C -0.36459 0.34376 -0.354 0.3389 -0.34445 0.33149 C -0.3224 0.31459 -0.3 0.29769 -0.28056 0.27593 C -0.21771 0.20579 -0.18681 0.11505 -0.15695 0.01667 C -0.15434 -0.0412 -0.14809 -0.07476 -0.15834 -0.12777 C -0.16285 -0.15138 -0.17136 -0.16712 -0.18889 -0.17036 C -0.22205 -0.14513 -0.23768 -0.10509 -0.25834 -0.06296 C -0.27865 -0.02152 -0.29584 0.01505 -0.3125 0.05927 C -0.3125 0.05927 -0.31563 0.08149 -0.3125 0.08519 C -0.3099 0.0882 -0.30608 0.08774 -0.30278 0.0889 C -0.24931 0.07269 -0.26146 0.08033 -0.20556 0.04445 C -0.14046 0.00278 -0.08542 -0.02152 -0.0375 -0.09073 C -0.0132 -0.12592 0.02916 -0.2037 0.02916 -0.2037 C 0.03055 -0.20925 0.03211 -0.21481 0.03333 -0.22036 C 0.03402 -0.22407 0.03628 -0.22823 0.03472 -0.23148 C 0.03316 -0.23472 0.02916 -0.23402 0.02638 -0.23518 C -0.02796 -0.21712 -0.08195 -0.17754 -0.13056 -0.14259 C -0.17014 -0.11411 -0.25053 -0.05323 -0.28473 -0.0111 C -0.35625 0.07686 -0.37379 0.10996 -0.42084 0.19075 C -0.42275 0.22477 -0.42587 0.22177 -0.40139 0.22778 C -0.32171 0.19885 -0.27691 0.13403 -0.20973 0.06297 C -0.19584 0.04839 -0.13125 -0.0412 -0.11945 -0.06666 C -0.09445 -0.12083 -0.09115 -0.15254 -0.08056 -0.20925 C -0.07952 -0.23472 -0.07553 -0.26597 -0.1 -0.27407 C -0.10678 -0.27638 -0.11389 -0.27523 -0.12084 -0.27592 C -0.22535 -0.25185 -0.33316 -0.18055 -0.3875 -0.0537 C -0.38889 -0.04698 -0.3915 -0.04027 -0.39167 -0.03333 C -0.39289 0.0044 -0.38143 0.0014 -0.35834 0.00556 C -0.30539 -0.00277 -0.26216 -0.01874 -0.2125 -0.04444 C -0.19809 -0.05995 -0.18195 -0.07268 -0.16945 -0.09073 C -0.14063 -0.13194 -0.12344 -0.18472 -0.10973 -0.23703 C -0.10886 -0.25092 -0.10417 -0.27916 -0.11945 -0.28518 C -0.1257 -0.28773 -0.13247 -0.28634 -0.13889 -0.28703 C -0.2507 -0.26296 -0.16997 -0.28541 -0.37362 -0.16481 C -0.43264 -0.12985 -0.4875 -0.09722 -0.54167 -0.04999 C -0.54393 -0.0456 -0.54757 -0.04212 -0.54862 -0.03703 C -0.54896 -0.03518 -0.54584 -0.03495 -0.54445 -0.03518 C -0.54063 -0.03564 -0.53716 -0.03796 -0.53334 -0.03888 C -0.52553 -0.04097 -0.51754 -0.04259 -0.50973 -0.04444 C -0.43421 -0.0831 -0.36146 -0.12384 -0.29723 -0.19073 C -0.27049 -0.21851 -0.24202 -0.2486 -0.22362 -0.28703 C -0.21928 -0.30972 -0.25834 -0.28749 -0.25973 -0.28703 C -0.31042 -0.26712 -0.32709 -0.26018 -0.37778 -0.23148 C -0.44532 -0.19328 -0.55209 -0.13888 -0.59584 -0.05555 C -0.579 -0.0368 -0.58803 -0.04189 -0.55139 -0.0574 C -0.48473 -0.08587 -0.41806 -0.11828 -0.35278 -0.15185 C -0.33351 -0.17291 -0.31424 -0.18749 -0.30556 -0.21851 C -0.3198 -0.26921 -0.379 -0.22847 -0.40973 -0.22407 C -0.50087 -0.1912 -0.51893 -0.18935 -0.62362 -0.11296 C -0.65365 -0.09097 -0.68403 -0.07129 -0.70973 -0.04073 C -0.68525 -0.03263 -0.63507 -0.07708 -0.62084 -0.08703 C -0.56615 -0.12476 -0.49566 -0.17916 -0.45278 -0.22962 C -0.44115 -0.24328 -0.42917 -0.25624 -0.41806 -0.27036 C -0.41112 -0.27916 -0.40487 -0.28842 -0.39862 -0.29814 C -0.39636 -0.30161 -0.39046 -0.30648 -0.39306 -0.30925 C -0.39671 -0.31319 -0.40226 -0.3081 -0.40695 -0.3074 C -0.43889 -0.28587 -0.47049 -0.26342 -0.50278 -0.24259 C -0.57292 -0.19722 -0.64428 -0.16273 -0.70695 -0.09999 C -0.7191 -0.07314 -0.68559 -0.09606 -0.68195 -0.09814 C -0.67118 -0.10439 -0.66112 -0.11296 -0.65 -0.11851 C -0.58264 -0.15231 -0.50157 -0.17013 -0.44862 -0.24073 C -0.4448 -0.25624 -0.44497 -0.25023 -0.47084 -0.23518 C -0.48455 -0.22731 -0.49809 -0.21898 -0.51112 -0.20925 C -0.57153 -0.16342 -0.64115 -0.10532 -0.66667 -0.01481 C -0.66893 0.00695 -0.67327 0.04121 -0.65973 0.05927 C -0.65556 0.06482 -0.625 0.07362 -0.62362 0.07408 C -0.55608 0.06227 -0.49184 0.04677 -0.42639 0.02223 C -0.41615 0.01366 -0.40521 0.00649 -0.39584 -0.0037 C -0.36198 -0.0405 -0.36493 -0.03796 -0.37917 -0.03333 C -0.39132 -0.02036 -0.40608 -0.01157 -0.41667 0.00371 C -0.48004 0.09491 -0.47014 0.07269 -0.49167 0.14445 C -0.49323 0.15834 -0.49723 0.17501 -0.49167 0.1889 C -0.47952 0.21968 -0.44393 0.21899 -0.42362 0.22223 C -0.33803 0.20834 -0.2033 0.15741 -0.17223 0.03334 C -0.17275 0.03033 -0.17153 0.02547 -0.17362 0.02408 C -0.17813 0.02153 -0.20313 0.0338 -0.20556 0.03519 C -0.25382 0.0639 -0.304 0.10163 -0.34167 0.15186 C -0.34393 0.16366 -0.34584 0.16528 -0.32917 0.15186 C -0.31806 0.14283 -0.30834 0.13102 -0.29723 0.12223 C -0.2658 0.09769 -0.23334 0.07524 -0.20139 0.05186 C -0.09393 -0.02708 -0.19514 0.03265 -0.09862 -0.02036 C -0.09445 -0.02523 -0.03282 -0.08448 -0.06945 -0.09259 C -0.11893 -0.08564 -0.07778 -0.09398 -0.14862 -0.06481 C -0.18143 -0.05115 -0.24184 -0.0324 -0.27362 -0.01296 C -0.28941 -0.00323 -0.30243 0.01366 -0.31806 0.02408 C -0.33039 0.03218 -0.34445 0.03496 -0.35695 0.0426 C -0.36441 0.04723 -0.34132 0.03565 -0.33334 0.03334 C -0.3191 0.0294 -0.30452 0.02755 -0.29028 0.02408 C -0.28143 0.022 -0.27275 0.01922 -0.26389 0.01667 C -0.25921 0.01297 -0.25365 0.01089 -0.25 0.00556 C -0.24601 7.03704E-6 -0.23421 -0.02615 -0.24306 -0.02036 " pathEditMode="relative" ptsTypes="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2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6FF66"/>
            </a:gs>
            <a:gs pos="0">
              <a:srgbClr val="66FF66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446994"/>
          </a:xfrm>
        </p:spPr>
        <p:txBody>
          <a:bodyPr/>
          <a:lstStyle/>
          <a:p>
            <a:r>
              <a:rPr lang="en-AU" dirty="0" smtClean="0"/>
              <a:t>The long tailed otter lives for 20/25 years.      </a:t>
            </a:r>
            <a:endParaRPr lang="en-AU" dirty="0"/>
          </a:p>
        </p:txBody>
      </p:sp>
      <p:pic>
        <p:nvPicPr>
          <p:cNvPr id="3" name="Picture 2" descr="http://3.bp.blogspot.com/-Q4ybGdBks6o/TfAYhWG8C-I/AAAAAAAAAJc/56VLCn8UkG4/s1600/opst7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785926"/>
            <a:ext cx="2643206" cy="1500198"/>
          </a:xfrm>
          <a:prstGeom prst="rect">
            <a:avLst/>
          </a:prstGeom>
          <a:noFill/>
        </p:spPr>
      </p:pic>
      <p:pic>
        <p:nvPicPr>
          <p:cNvPr id="4" name="Picture 2" descr="http://cdn1.arkive.org/media/08/085D03FD-50A3-4FC4-B6B6-EA0631E644D8/Presentation.Portlet/Common-otter-giving-birt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785926"/>
            <a:ext cx="2714612" cy="1500197"/>
          </a:xfrm>
          <a:prstGeom prst="rect">
            <a:avLst/>
          </a:prstGeom>
          <a:noFill/>
        </p:spPr>
      </p:pic>
      <p:pic>
        <p:nvPicPr>
          <p:cNvPr id="5" name="Picture 2" descr="http://www.splashswimschool.com/Portals/81129/images/RIver%20Otter-resized-6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1785926"/>
            <a:ext cx="2714644" cy="1500198"/>
          </a:xfrm>
          <a:prstGeom prst="rect">
            <a:avLst/>
          </a:prstGeom>
          <a:noFill/>
        </p:spPr>
      </p:pic>
      <p:pic>
        <p:nvPicPr>
          <p:cNvPr id="6" name="Picture 2" descr="http://tigertailfoods.com/wp/wp-content/uploads/2009/06/baby-sea-otters-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286124"/>
            <a:ext cx="2714612" cy="1500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4" descr="Photo: Sea otter with head and paws visible above the wate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57818" y="3286124"/>
            <a:ext cx="2714644" cy="1446921"/>
          </a:xfrm>
          <a:prstGeom prst="rect">
            <a:avLst/>
          </a:prstGeom>
          <a:noFill/>
        </p:spPr>
      </p:pic>
      <p:pic>
        <p:nvPicPr>
          <p:cNvPr id="8" name="Picture 4" descr="http://upload.wikimedia.org/wikipedia/commons/thumb/d/d3/Fischotter%2C_Lutra_Lutra.JPG/200px-Fischotter%2C_Lutra_Lutra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714612" y="3286124"/>
            <a:ext cx="2643206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4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pload.wikimedia.org/wikipedia/commons/thumb/e/e3/Bear_hunting_Kodiak_FWS.jpg/170px-Bear_hunting_Kodiak_FW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pic>
        <p:nvPicPr>
          <p:cNvPr id="15362" name="Picture 2" descr="http://3.bp.blogspot.com/-Q4ybGdBks6o/TfAYhWG8C-I/AAAAAAAAAJc/56VLCn8UkG4/s1600/opst7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5143512"/>
            <a:ext cx="3077308" cy="150019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894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latin typeface="Arial Rounded MT Bold" pitchFamily="34" charset="0"/>
              </a:rPr>
              <a:t/>
            </a:r>
            <a:br>
              <a:rPr lang="en-US" sz="3200" dirty="0" smtClean="0">
                <a:latin typeface="Arial Rounded MT Bold" pitchFamily="34" charset="0"/>
              </a:rPr>
            </a:br>
            <a:r>
              <a:rPr lang="en-US" sz="3200" dirty="0" smtClean="0">
                <a:latin typeface="Arial Rounded MT Bold" pitchFamily="34" charset="0"/>
              </a:rPr>
              <a:t/>
            </a:r>
            <a:br>
              <a:rPr lang="en-US" sz="3200" dirty="0" smtClean="0">
                <a:latin typeface="Arial Rounded MT Bold" pitchFamily="34" charset="0"/>
              </a:rPr>
            </a:br>
            <a:r>
              <a:rPr lang="en-US" sz="3200" dirty="0" smtClean="0">
                <a:latin typeface="Arial Rounded MT Bold" pitchFamily="34" charset="0"/>
              </a:rPr>
              <a:t>When the hunters catch me they say.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Name: long tailed otter.</a:t>
            </a:r>
            <a:br>
              <a:rPr lang="en-US" sz="2800" dirty="0" smtClean="0"/>
            </a:br>
            <a:r>
              <a:rPr lang="en-US" sz="2800" dirty="0" smtClean="0"/>
              <a:t>Scientific name: lontra longicaudus.</a:t>
            </a:r>
            <a:br>
              <a:rPr lang="en-US" sz="2800" dirty="0" smtClean="0"/>
            </a:br>
            <a:r>
              <a:rPr lang="en-US" sz="2800" dirty="0" smtClean="0"/>
              <a:t>Classification: mammal</a:t>
            </a:r>
            <a:br>
              <a:rPr lang="en-US" sz="2800" dirty="0" smtClean="0"/>
            </a:br>
            <a:r>
              <a:rPr lang="en-US" sz="2800" dirty="0" smtClean="0"/>
              <a:t>where I live :south and central America.</a:t>
            </a:r>
            <a:br>
              <a:rPr lang="en-US" sz="2800" dirty="0" smtClean="0"/>
            </a:br>
            <a:r>
              <a:rPr lang="en-US" sz="2800" dirty="0" smtClean="0"/>
              <a:t>What type of environment: muddy and old rivers.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s-ES" sz="2700" dirty="0" smtClean="0"/>
              <a:t>Cuando los cazadores me cogen dicen. Nombre: nutria atada larga. Nombre científico: </a:t>
            </a:r>
            <a:r>
              <a:rPr lang="es-ES" sz="2700" dirty="0" err="1" smtClean="0"/>
              <a:t>longicaudus</a:t>
            </a:r>
            <a:r>
              <a:rPr lang="es-ES" sz="2700" dirty="0" smtClean="0"/>
              <a:t> del </a:t>
            </a:r>
            <a:r>
              <a:rPr lang="es-ES" sz="2700" dirty="0" err="1" smtClean="0"/>
              <a:t>lontra</a:t>
            </a:r>
            <a:r>
              <a:rPr lang="es-ES" sz="2700" dirty="0" smtClean="0"/>
              <a:t>. Clasificación: </a:t>
            </a:r>
            <a:r>
              <a:rPr lang="es-ES" sz="2700" dirty="0" err="1" smtClean="0"/>
              <a:t>mammal</a:t>
            </a:r>
            <a:r>
              <a:rPr lang="es-ES" sz="2700" dirty="0" smtClean="0"/>
              <a:t> </a:t>
            </a:r>
            <a:r>
              <a:rPr lang="es-ES" sz="2700" dirty="0" err="1" smtClean="0"/>
              <a:t>where</a:t>
            </a:r>
            <a:r>
              <a:rPr lang="es-ES" sz="2700" dirty="0" smtClean="0"/>
              <a:t> I vivo: sur y </a:t>
            </a:r>
            <a:r>
              <a:rPr lang="es-ES" sz="2700" dirty="0" err="1" smtClean="0"/>
              <a:t>America</a:t>
            </a:r>
            <a:r>
              <a:rPr lang="es-ES" sz="2700" dirty="0" smtClean="0"/>
              <a:t> Central. qué tipo de ambiente: ríos fangosos y viejos.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plashswimschool.com/Portals/81129/images/RIver%20Otter-resized-6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86766" cy="328614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3399"/>
                </a:solidFill>
              </a:rPr>
              <a:t>So next time you see me or one of my friends you will see that we are special.</a:t>
            </a:r>
            <a:r>
              <a:rPr lang="en-US" sz="10700" dirty="0" smtClean="0">
                <a:solidFill>
                  <a:srgbClr val="00B050"/>
                </a:solidFill>
              </a:rPr>
              <a:t>=</a:t>
            </a:r>
            <a:r>
              <a:rPr lang="en-US" sz="10700" dirty="0" smtClean="0">
                <a:solidFill>
                  <a:srgbClr val="00B0F0"/>
                </a:solidFill>
              </a:rPr>
              <a:t>)</a:t>
            </a:r>
            <a:endParaRPr lang="en-AU" sz="10700" dirty="0">
              <a:solidFill>
                <a:srgbClr val="00B0F0"/>
              </a:solidFill>
            </a:endParaRPr>
          </a:p>
        </p:txBody>
      </p:sp>
      <p:sp>
        <p:nvSpPr>
          <p:cNvPr id="4" name="5-Point Star 3"/>
          <p:cNvSpPr/>
          <p:nvPr/>
        </p:nvSpPr>
        <p:spPr>
          <a:xfrm>
            <a:off x="6429388" y="2857496"/>
            <a:ext cx="1643074" cy="1428760"/>
          </a:xfrm>
          <a:prstGeom prst="star5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ectangle 4"/>
          <p:cNvSpPr/>
          <p:nvPr/>
        </p:nvSpPr>
        <p:spPr>
          <a:xfrm>
            <a:off x="2214546" y="4429132"/>
            <a:ext cx="51435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La vez tan próxima usted ve me o a uno de mis amigos que usted verá que somos </a:t>
            </a:r>
            <a:r>
              <a:rPr lang="es-ES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special</a:t>
            </a:r>
            <a:r>
              <a:rPr lang="es-E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.=)</a:t>
            </a:r>
            <a:endParaRPr lang="es-ES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331</TotalTime>
  <Words>221</Words>
  <Application>Microsoft Office PowerPoint</Application>
  <PresentationFormat>On-screen Show (4:3)</PresentationFormat>
  <Paragraphs>20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Hi my name is Lisa the Long tailed otter. Hola mi nombre es lisa la nutria atada larga.</vt:lpstr>
      <vt:lpstr>This is where I live, my kind  likes to live in dams and old muddy rivers. </vt:lpstr>
      <vt:lpstr>I'm a mammal. A mammal is an animal who gives give birth to live young.  soy un mamífero Un mamífero es un animal que da da a luz a los jóvenes vivos. </vt:lpstr>
      <vt:lpstr>éste es mi hermano Olli que él es un mámale a. </vt:lpstr>
      <vt:lpstr>I am very scared of humans and maned wolfs. My friends say their our enemies.  </vt:lpstr>
      <vt:lpstr>This is where you find otters.                                   Aquí es donde usted encuentra nutrias. </vt:lpstr>
      <vt:lpstr>The long tailed otter lives for 20/25 years.      </vt:lpstr>
      <vt:lpstr>  When the hunters catch me they say. Name: long tailed otter. Scientific name: lontra longicaudus. Classification: mammal where I live :south and central America. What type of environment: muddy and old rivers.  Cuando los cazadores me cogen dicen. Nombre: nutria atada larga. Nombre científico: longicaudus del lontra. Clasificación: mammal where I vivo: sur y America Central. qué tipo de ambiente: ríos fangosos y viejos.  </vt:lpstr>
      <vt:lpstr>    So next time you see me or one of my friends you will see that we are special.=)</vt:lpstr>
    </vt:vector>
  </TitlesOfParts>
  <Company>DECS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 tailed otter</dc:title>
  <dc:creator>SBAS</dc:creator>
  <cp:lastModifiedBy>jjohns</cp:lastModifiedBy>
  <cp:revision>42</cp:revision>
  <dcterms:created xsi:type="dcterms:W3CDTF">2011-10-18T01:33:06Z</dcterms:created>
  <dcterms:modified xsi:type="dcterms:W3CDTF">2011-12-01T02:18:24Z</dcterms:modified>
</cp:coreProperties>
</file>